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1266" r:id="rId2"/>
    <p:sldId id="1267" r:id="rId3"/>
    <p:sldId id="1265" r:id="rId4"/>
  </p:sldIdLst>
  <p:sldSz cx="9144000" cy="6858000" type="screen4x3"/>
  <p:notesSz cx="6781800" cy="9874250"/>
  <p:custDataLst>
    <p:tags r:id="rId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>
          <p15:clr>
            <a:srgbClr val="A4A3A4"/>
          </p15:clr>
        </p15:guide>
        <p15:guide id="2" pos="55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  <a:srgbClr val="009900"/>
    <a:srgbClr val="C7E3A5"/>
    <a:srgbClr val="D8E7A1"/>
    <a:srgbClr val="C6E6A2"/>
    <a:srgbClr val="D4F6D2"/>
    <a:srgbClr val="8AE785"/>
    <a:srgbClr val="51D351"/>
    <a:srgbClr val="FCB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4671" autoAdjust="0"/>
  </p:normalViewPr>
  <p:slideViewPr>
    <p:cSldViewPr snapToGrid="0">
      <p:cViewPr varScale="1">
        <p:scale>
          <a:sx n="109" d="100"/>
          <a:sy n="109" d="100"/>
        </p:scale>
        <p:origin x="2058" y="102"/>
      </p:cViewPr>
      <p:guideLst>
        <p:guide orient="horz" pos="3480"/>
        <p:guide pos="5587"/>
      </p:guideLst>
    </p:cSldViewPr>
  </p:slideViewPr>
  <p:outlineViewPr>
    <p:cViewPr>
      <p:scale>
        <a:sx n="33" d="100"/>
        <a:sy n="33" d="100"/>
      </p:scale>
      <p:origin x="0" y="3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napToGrid="0">
      <p:cViewPr varScale="1">
        <p:scale>
          <a:sx n="51" d="100"/>
          <a:sy n="51" d="100"/>
        </p:scale>
        <p:origin x="-2292" y="-102"/>
      </p:cViewPr>
      <p:guideLst>
        <p:guide orient="horz" pos="3110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080" cy="49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2105" y="0"/>
            <a:ext cx="2938080" cy="49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FF439-595B-4063-9B27-0AD1E7946D24}" type="datetimeFigureOut">
              <a:rPr lang="ru-RU" smtClean="0"/>
              <a:pPr/>
              <a:t>21.02.2020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79"/>
            <a:ext cx="2938080" cy="49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2105" y="9378479"/>
            <a:ext cx="2938080" cy="49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7CAD3-39DE-42E4-A98D-A17335326B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463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9695" cy="4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1" tIns="46109" rIns="92221" bIns="46109" numCol="1" anchor="t" anchorCtr="0" compatLnSpc="1">
            <a:prstTxWarp prst="textNoShape">
              <a:avLst/>
            </a:prstTxWarp>
          </a:bodyPr>
          <a:lstStyle>
            <a:lvl1pPr algn="l" defTabSz="921448">
              <a:defRPr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492" y="1"/>
            <a:ext cx="2939694" cy="4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1" tIns="46109" rIns="92221" bIns="46109" numCol="1" anchor="t" anchorCtr="0" compatLnSpc="1">
            <a:prstTxWarp prst="textNoShape">
              <a:avLst/>
            </a:prstTxWarp>
          </a:bodyPr>
          <a:lstStyle>
            <a:lvl1pPr algn="r" defTabSz="921448">
              <a:defRPr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1363"/>
            <a:ext cx="4938712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019" y="4688448"/>
            <a:ext cx="5425763" cy="444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1" tIns="46109" rIns="92221" bIns="46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3"/>
            <a:ext cx="2939695" cy="4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1" tIns="46109" rIns="92221" bIns="46109" numCol="1" anchor="b" anchorCtr="0" compatLnSpc="1">
            <a:prstTxWarp prst="textNoShape">
              <a:avLst/>
            </a:prstTxWarp>
          </a:bodyPr>
          <a:lstStyle>
            <a:lvl1pPr algn="l" defTabSz="921448">
              <a:defRPr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492" y="9380063"/>
            <a:ext cx="2939694" cy="4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1" tIns="46109" rIns="92221" bIns="46109" numCol="1" anchor="b" anchorCtr="0" compatLnSpc="1">
            <a:prstTxWarp prst="textNoShape">
              <a:avLst/>
            </a:prstTxWarp>
          </a:bodyPr>
          <a:lstStyle>
            <a:lvl1pPr algn="r" defTabSz="921448">
              <a:defRPr>
                <a:latin typeface="Arial" charset="0"/>
              </a:defRPr>
            </a:lvl1pPr>
          </a:lstStyle>
          <a:p>
            <a:pPr>
              <a:defRPr/>
            </a:pPr>
            <a:fld id="{FCC4286A-880A-47C4-82B3-247EB9C25B7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2562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dirty="0" smtClean="0"/>
          </a:p>
        </p:txBody>
      </p:sp>
      <p:sp>
        <p:nvSpPr>
          <p:cNvPr id="2549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81B88259-9FD6-4C98-BFF7-8F861888B287}" type="slidenum">
              <a:rPr lang="da-DK" smtClean="0"/>
              <a:pPr defTabSz="920750"/>
              <a:t>1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58437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601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7260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2075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2075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2075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2075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B32FA378-6264-4298-89D6-E207D627CCB4}" type="slidenum">
              <a:rPr lang="da-DK" smtClean="0">
                <a:latin typeface="Arial" charset="0"/>
              </a:rPr>
              <a:pPr/>
              <a:t>2</a:t>
            </a:fld>
            <a:endParaRPr lang="da-DK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5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601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7260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2075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2075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2075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2075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2075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B32FA378-6264-4298-89D6-E207D627CCB4}" type="slidenum">
              <a:rPr lang="da-DK" smtClean="0">
                <a:latin typeface="Arial" charset="0"/>
              </a:rPr>
              <a:pPr/>
              <a:t>3</a:t>
            </a:fld>
            <a:endParaRPr lang="da-DK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0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rside cop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1798638"/>
            <a:ext cx="81121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938" y="377825"/>
            <a:ext cx="8620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1803400"/>
            <a:ext cx="8077200" cy="3378200"/>
          </a:xfrm>
        </p:spPr>
        <p:txBody>
          <a:bodyPr tIns="108000" bIns="18000" anchor="t"/>
          <a:lstStyle>
            <a:lvl1pPr>
              <a:lnSpc>
                <a:spcPct val="93000"/>
              </a:lnSpc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5257800"/>
            <a:ext cx="8077200" cy="1333500"/>
          </a:xfrm>
        </p:spPr>
        <p:txBody>
          <a:bodyPr tIns="45720" bIns="367200" anchor="b"/>
          <a:lstStyle>
            <a:lvl1pPr>
              <a:lnSpc>
                <a:spcPct val="94000"/>
              </a:lnSpc>
              <a:spcBef>
                <a:spcPct val="63000"/>
              </a:spcBef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072E11C-CDC0-4110-9364-9AEEA2AAD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77800"/>
            <a:ext cx="2024063" cy="5981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77800"/>
            <a:ext cx="5919787" cy="5981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2763469-76DA-4F85-BCE8-7A89A305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77800"/>
            <a:ext cx="7035800" cy="71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42913" y="1193800"/>
            <a:ext cx="8096250" cy="4965700"/>
          </a:xfrm>
        </p:spPr>
        <p:txBody>
          <a:bodyPr/>
          <a:lstStyle/>
          <a:p>
            <a:pPr lvl="0"/>
            <a:endParaRPr lang="uk-UA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0046241-4E0C-47AA-8A15-38EDAB2EA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8000" y="177800"/>
            <a:ext cx="7035800" cy="71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3" y="1193800"/>
            <a:ext cx="3971925" cy="2406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67238" y="1193800"/>
            <a:ext cx="3971925" cy="2406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42913" y="3752850"/>
            <a:ext cx="3971925" cy="2406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67238" y="3752850"/>
            <a:ext cx="3971925" cy="2406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D3E10F4-2D2B-4CB4-9B80-CA3DA0219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3" y="1182077"/>
            <a:ext cx="8096250" cy="49657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780F5E3-47A6-4AEF-A078-6AC0120A2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27DF713-BA66-4859-B17D-DC7991188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3" y="1193800"/>
            <a:ext cx="3971925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7238" y="1193800"/>
            <a:ext cx="3971925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A4D25D5-BE42-4F56-9EE3-F2B6D33F2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E3CB05C-80D9-40C9-9D52-3C7BB4787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72FE3B-3BB3-4DB9-8ABB-119644300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7BC5722-3EF5-47D9-B2C9-C16AE6D48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5D764AE-06E8-4696-A4F7-4EDDE7351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14514F4-BE9D-4A67-8C4A-DF445C5FA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141" y="164152"/>
            <a:ext cx="7035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193800"/>
            <a:ext cx="80962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477000"/>
            <a:ext cx="936625" cy="146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DBFB28AB-D479-41DB-8560-CFB32720E2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508000" y="1006475"/>
            <a:ext cx="8096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938" y="377825"/>
            <a:ext cx="8620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878513" y="-2286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973763" y="-2286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-85725" y="7112000"/>
            <a:ext cx="787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chemeClr val="bg1"/>
                </a:solidFill>
              </a:rPr>
              <a:t>Font: Verdana. Title: bold, dark green, font size 26. Text: regular or bold, font size 16 or 18, black, dark green or white</a:t>
            </a:r>
          </a:p>
        </p:txBody>
      </p:sp>
      <p:grpSp>
        <p:nvGrpSpPr>
          <p:cNvPr id="19466" name="Group 11"/>
          <p:cNvGrpSpPr>
            <a:grpSpLocks/>
          </p:cNvGrpSpPr>
          <p:nvPr/>
        </p:nvGrpSpPr>
        <p:grpSpPr bwMode="auto">
          <a:xfrm>
            <a:off x="-304800" y="1193800"/>
            <a:ext cx="228600" cy="196850"/>
            <a:chOff x="-192" y="752"/>
            <a:chExt cx="144" cy="124"/>
          </a:xfrm>
        </p:grpSpPr>
        <p:sp>
          <p:nvSpPr>
            <p:cNvPr id="10252" name="Line 12"/>
            <p:cNvSpPr>
              <a:spLocks noChangeShapeType="1"/>
            </p:cNvSpPr>
            <p:nvPr userDrawn="1"/>
          </p:nvSpPr>
          <p:spPr bwMode="auto">
            <a:xfrm>
              <a:off x="-192" y="752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  <p:sp>
          <p:nvSpPr>
            <p:cNvPr id="10253" name="Line 13"/>
            <p:cNvSpPr>
              <a:spLocks noChangeShapeType="1"/>
            </p:cNvSpPr>
            <p:nvPr userDrawn="1"/>
          </p:nvSpPr>
          <p:spPr bwMode="auto">
            <a:xfrm>
              <a:off x="-120" y="752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</p:grpSp>
      <p:grpSp>
        <p:nvGrpSpPr>
          <p:cNvPr id="19467" name="Group 14"/>
          <p:cNvGrpSpPr>
            <a:grpSpLocks/>
          </p:cNvGrpSpPr>
          <p:nvPr/>
        </p:nvGrpSpPr>
        <p:grpSpPr bwMode="auto">
          <a:xfrm>
            <a:off x="-304800" y="5964238"/>
            <a:ext cx="228600" cy="196850"/>
            <a:chOff x="-192" y="3757"/>
            <a:chExt cx="144" cy="124"/>
          </a:xfrm>
        </p:grpSpPr>
        <p:sp>
          <p:nvSpPr>
            <p:cNvPr id="10255" name="Line 15"/>
            <p:cNvSpPr>
              <a:spLocks noChangeShapeType="1"/>
            </p:cNvSpPr>
            <p:nvPr userDrawn="1"/>
          </p:nvSpPr>
          <p:spPr bwMode="auto">
            <a:xfrm>
              <a:off x="-192" y="388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 userDrawn="1"/>
          </p:nvSpPr>
          <p:spPr bwMode="auto">
            <a:xfrm rot="10800000">
              <a:off x="-120" y="3757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</p:grpSp>
      <p:grpSp>
        <p:nvGrpSpPr>
          <p:cNvPr id="19468" name="Group 17"/>
          <p:cNvGrpSpPr>
            <a:grpSpLocks/>
          </p:cNvGrpSpPr>
          <p:nvPr/>
        </p:nvGrpSpPr>
        <p:grpSpPr bwMode="auto">
          <a:xfrm>
            <a:off x="8415338" y="-228600"/>
            <a:ext cx="196850" cy="152400"/>
            <a:chOff x="5298" y="-144"/>
            <a:chExt cx="124" cy="96"/>
          </a:xfrm>
        </p:grpSpPr>
        <p:sp>
          <p:nvSpPr>
            <p:cNvPr id="10258" name="Line 18"/>
            <p:cNvSpPr>
              <a:spLocks noChangeShapeType="1"/>
            </p:cNvSpPr>
            <p:nvPr userDrawn="1"/>
          </p:nvSpPr>
          <p:spPr bwMode="auto">
            <a:xfrm>
              <a:off x="5422" y="-14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 userDrawn="1"/>
          </p:nvSpPr>
          <p:spPr bwMode="auto">
            <a:xfrm rot="5400000">
              <a:off x="5360" y="-158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</p:grpSp>
      <p:grpSp>
        <p:nvGrpSpPr>
          <p:cNvPr id="19469" name="Group 20"/>
          <p:cNvGrpSpPr>
            <a:grpSpLocks/>
          </p:cNvGrpSpPr>
          <p:nvPr/>
        </p:nvGrpSpPr>
        <p:grpSpPr bwMode="auto">
          <a:xfrm>
            <a:off x="508000" y="-228600"/>
            <a:ext cx="196850" cy="152400"/>
            <a:chOff x="315" y="-144"/>
            <a:chExt cx="124" cy="96"/>
          </a:xfrm>
        </p:grpSpPr>
        <p:sp>
          <p:nvSpPr>
            <p:cNvPr id="10261" name="Line 21"/>
            <p:cNvSpPr>
              <a:spLocks noChangeShapeType="1"/>
            </p:cNvSpPr>
            <p:nvPr userDrawn="1"/>
          </p:nvSpPr>
          <p:spPr bwMode="auto">
            <a:xfrm>
              <a:off x="315" y="-14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  <p:sp>
          <p:nvSpPr>
            <p:cNvPr id="10262" name="Line 22"/>
            <p:cNvSpPr>
              <a:spLocks noChangeShapeType="1"/>
            </p:cNvSpPr>
            <p:nvPr userDrawn="1"/>
          </p:nvSpPr>
          <p:spPr bwMode="auto">
            <a:xfrm rot="16200000">
              <a:off x="377" y="-158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</p:grp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3146425" y="-2286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3240088" y="-2286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rot="5400000">
            <a:off x="-192088" y="27193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rot="5400000">
            <a:off x="-190500" y="280035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rot="5400000">
            <a:off x="-192088" y="440213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rot="5400000">
            <a:off x="-190500" y="44831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grpSp>
        <p:nvGrpSpPr>
          <p:cNvPr id="19476" name="Group 29"/>
          <p:cNvGrpSpPr>
            <a:grpSpLocks/>
          </p:cNvGrpSpPr>
          <p:nvPr/>
        </p:nvGrpSpPr>
        <p:grpSpPr bwMode="auto">
          <a:xfrm>
            <a:off x="9290050" y="1193800"/>
            <a:ext cx="228600" cy="196850"/>
            <a:chOff x="5852" y="746"/>
            <a:chExt cx="144" cy="124"/>
          </a:xfrm>
        </p:grpSpPr>
        <p:sp>
          <p:nvSpPr>
            <p:cNvPr id="10270" name="Line 30"/>
            <p:cNvSpPr>
              <a:spLocks noChangeShapeType="1"/>
            </p:cNvSpPr>
            <p:nvPr userDrawn="1"/>
          </p:nvSpPr>
          <p:spPr bwMode="auto">
            <a:xfrm>
              <a:off x="5852" y="746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  <p:sp>
          <p:nvSpPr>
            <p:cNvPr id="10271" name="Line 31"/>
            <p:cNvSpPr>
              <a:spLocks noChangeShapeType="1"/>
            </p:cNvSpPr>
            <p:nvPr userDrawn="1"/>
          </p:nvSpPr>
          <p:spPr bwMode="auto">
            <a:xfrm>
              <a:off x="5924" y="746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</p:grpSp>
      <p:grpSp>
        <p:nvGrpSpPr>
          <p:cNvPr id="19477" name="Group 32"/>
          <p:cNvGrpSpPr>
            <a:grpSpLocks/>
          </p:cNvGrpSpPr>
          <p:nvPr/>
        </p:nvGrpSpPr>
        <p:grpSpPr bwMode="auto">
          <a:xfrm>
            <a:off x="9290050" y="5964238"/>
            <a:ext cx="228600" cy="196850"/>
            <a:chOff x="5852" y="3767"/>
            <a:chExt cx="144" cy="124"/>
          </a:xfrm>
        </p:grpSpPr>
        <p:sp>
          <p:nvSpPr>
            <p:cNvPr id="10273" name="Line 33"/>
            <p:cNvSpPr>
              <a:spLocks noChangeShapeType="1"/>
            </p:cNvSpPr>
            <p:nvPr userDrawn="1"/>
          </p:nvSpPr>
          <p:spPr bwMode="auto">
            <a:xfrm>
              <a:off x="5852" y="389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  <p:sp>
          <p:nvSpPr>
            <p:cNvPr id="10274" name="Line 34"/>
            <p:cNvSpPr>
              <a:spLocks noChangeShapeType="1"/>
            </p:cNvSpPr>
            <p:nvPr userDrawn="1"/>
          </p:nvSpPr>
          <p:spPr bwMode="auto">
            <a:xfrm rot="10800000">
              <a:off x="5924" y="3767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</p:grpSp>
      <p:sp>
        <p:nvSpPr>
          <p:cNvPr id="10275" name="Line 35"/>
          <p:cNvSpPr>
            <a:spLocks noChangeShapeType="1"/>
          </p:cNvSpPr>
          <p:nvPr/>
        </p:nvSpPr>
        <p:spPr bwMode="auto">
          <a:xfrm rot="5400000">
            <a:off x="9404350" y="27193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rot="5400000">
            <a:off x="9404350" y="280035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rot="5400000">
            <a:off x="9404350" y="440213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rot="5400000">
            <a:off x="9404350" y="44831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5878513" y="6943725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5973763" y="6943725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grpSp>
        <p:nvGrpSpPr>
          <p:cNvPr id="19484" name="Group 41"/>
          <p:cNvGrpSpPr>
            <a:grpSpLocks/>
          </p:cNvGrpSpPr>
          <p:nvPr/>
        </p:nvGrpSpPr>
        <p:grpSpPr bwMode="auto">
          <a:xfrm>
            <a:off x="8415338" y="6943725"/>
            <a:ext cx="196850" cy="152400"/>
            <a:chOff x="5298" y="-144"/>
            <a:chExt cx="124" cy="96"/>
          </a:xfrm>
        </p:grpSpPr>
        <p:sp>
          <p:nvSpPr>
            <p:cNvPr id="10282" name="Line 42"/>
            <p:cNvSpPr>
              <a:spLocks noChangeShapeType="1"/>
            </p:cNvSpPr>
            <p:nvPr userDrawn="1"/>
          </p:nvSpPr>
          <p:spPr bwMode="auto">
            <a:xfrm>
              <a:off x="5422" y="-14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  <p:sp>
          <p:nvSpPr>
            <p:cNvPr id="10283" name="Line 43"/>
            <p:cNvSpPr>
              <a:spLocks noChangeShapeType="1"/>
            </p:cNvSpPr>
            <p:nvPr userDrawn="1"/>
          </p:nvSpPr>
          <p:spPr bwMode="auto">
            <a:xfrm rot="5400000">
              <a:off x="5360" y="-158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</p:grpSp>
      <p:grpSp>
        <p:nvGrpSpPr>
          <p:cNvPr id="19485" name="Group 44"/>
          <p:cNvGrpSpPr>
            <a:grpSpLocks/>
          </p:cNvGrpSpPr>
          <p:nvPr/>
        </p:nvGrpSpPr>
        <p:grpSpPr bwMode="auto">
          <a:xfrm>
            <a:off x="508000" y="6943725"/>
            <a:ext cx="196850" cy="152400"/>
            <a:chOff x="315" y="-144"/>
            <a:chExt cx="124" cy="96"/>
          </a:xfrm>
        </p:grpSpPr>
        <p:sp>
          <p:nvSpPr>
            <p:cNvPr id="10285" name="Line 45"/>
            <p:cNvSpPr>
              <a:spLocks noChangeShapeType="1"/>
            </p:cNvSpPr>
            <p:nvPr userDrawn="1"/>
          </p:nvSpPr>
          <p:spPr bwMode="auto">
            <a:xfrm>
              <a:off x="315" y="-14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  <p:sp>
          <p:nvSpPr>
            <p:cNvPr id="10286" name="Line 46"/>
            <p:cNvSpPr>
              <a:spLocks noChangeShapeType="1"/>
            </p:cNvSpPr>
            <p:nvPr userDrawn="1"/>
          </p:nvSpPr>
          <p:spPr bwMode="auto">
            <a:xfrm rot="16200000">
              <a:off x="377" y="-158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dirty="0">
                <a:latin typeface="Arial" charset="0"/>
              </a:endParaRPr>
            </a:p>
          </p:txBody>
        </p:sp>
      </p:grpSp>
      <p:sp>
        <p:nvSpPr>
          <p:cNvPr id="10287" name="Line 47"/>
          <p:cNvSpPr>
            <a:spLocks noChangeShapeType="1"/>
          </p:cNvSpPr>
          <p:nvPr/>
        </p:nvSpPr>
        <p:spPr bwMode="auto">
          <a:xfrm>
            <a:off x="3146425" y="6943725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3240088" y="6943725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69888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357313" indent="-361950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897063" indent="-360363" algn="l" rtl="0" eaLnBrk="0" fontAlgn="base" hangingPunct="0">
        <a:spcBef>
          <a:spcPct val="50000"/>
        </a:spcBef>
        <a:spcAft>
          <a:spcPct val="0"/>
        </a:spcAft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2424113" indent="-347663" algn="l" rtl="0" eaLnBrk="0" fontAlgn="base" hangingPunct="0">
        <a:spcBef>
          <a:spcPct val="50000"/>
        </a:spcBef>
        <a:spcAft>
          <a:spcPct val="0"/>
        </a:spcAft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881313" indent="-347663" algn="l" rtl="0" fontAlgn="base">
        <a:spcBef>
          <a:spcPct val="50000"/>
        </a:spcBef>
        <a:spcAft>
          <a:spcPct val="0"/>
        </a:spcAft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3338513" indent="-347663" algn="l" rtl="0" fontAlgn="base">
        <a:spcBef>
          <a:spcPct val="50000"/>
        </a:spcBef>
        <a:spcAft>
          <a:spcPct val="0"/>
        </a:spcAft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795713" indent="-347663" algn="l" rtl="0" fontAlgn="base">
        <a:spcBef>
          <a:spcPct val="50000"/>
        </a:spcBef>
        <a:spcAft>
          <a:spcPct val="0"/>
        </a:spcAft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4252913" indent="-347663" algn="l" rtl="0" fontAlgn="base">
        <a:spcBef>
          <a:spcPct val="50000"/>
        </a:spcBef>
        <a:spcAft>
          <a:spcPct val="0"/>
        </a:spcAft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2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>
          <a:xfrm>
            <a:off x="526093" y="165898"/>
            <a:ext cx="7502239" cy="711200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rgbClr val="FF0000"/>
                </a:solidFill>
              </a:rPr>
              <a:t>Не допустимые дефекты бутылки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8111" t="16371" r="17904" b="9935"/>
          <a:stretch/>
        </p:blipFill>
        <p:spPr>
          <a:xfrm>
            <a:off x="287054" y="1086134"/>
            <a:ext cx="8325134" cy="53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title"/>
          </p:nvPr>
        </p:nvSpPr>
        <p:spPr>
          <a:xfrm>
            <a:off x="442913" y="254005"/>
            <a:ext cx="7346950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Не допустимые дефекты бутылки</a:t>
            </a:r>
            <a:endParaRPr lang="ru-RU" sz="2400" kern="1200" dirty="0" smtClean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24994" name="Rectangle 186"/>
          <p:cNvSpPr>
            <a:spLocks noChangeArrowheads="1"/>
          </p:cNvSpPr>
          <p:nvPr/>
        </p:nvSpPr>
        <p:spPr bwMode="auto">
          <a:xfrm rot="10800000" flipV="1">
            <a:off x="2132011" y="1089016"/>
            <a:ext cx="487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Verdana" pitchFamily="34" charset="0"/>
              <a:buNone/>
            </a:pPr>
            <a:r>
              <a:rPr lang="uk-UA" sz="1600" b="1" dirty="0" smtClean="0">
                <a:solidFill>
                  <a:srgbClr val="006600"/>
                </a:solidFill>
              </a:rPr>
              <a:t>-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3183" t="18050" r="12658"/>
          <a:stretch/>
        </p:blipFill>
        <p:spPr>
          <a:xfrm>
            <a:off x="238833" y="1165747"/>
            <a:ext cx="8666329" cy="53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title"/>
          </p:nvPr>
        </p:nvSpPr>
        <p:spPr>
          <a:xfrm>
            <a:off x="442913" y="254005"/>
            <a:ext cx="7346950" cy="7112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kern="1200" dirty="0" smtClean="0">
                <a:solidFill>
                  <a:srgbClr val="FF0000"/>
                </a:solidFill>
                <a:ea typeface="+mn-ea"/>
                <a:cs typeface="+mn-cs"/>
              </a:rPr>
              <a:t>Пример</a:t>
            </a:r>
            <a:r>
              <a:rPr lang="ru-RU" sz="2400" kern="1200" dirty="0" smtClean="0">
                <a:solidFill>
                  <a:srgbClr val="FF0000"/>
                </a:solidFill>
                <a:ea typeface="+mn-ea"/>
                <a:cs typeface="+mn-cs"/>
              </a:rPr>
              <a:t>ы не допустимых дефектов на </a:t>
            </a:r>
            <a:r>
              <a:rPr lang="ru-RU" sz="2400" kern="1200" dirty="0" smtClean="0">
                <a:solidFill>
                  <a:srgbClr val="FF0000"/>
                </a:solidFill>
                <a:ea typeface="+mn-ea"/>
                <a:cs typeface="+mn-cs"/>
              </a:rPr>
              <a:t>прозрачной </a:t>
            </a:r>
            <a:r>
              <a:rPr lang="ru-RU" sz="2400" kern="1200" dirty="0" smtClean="0">
                <a:solidFill>
                  <a:srgbClr val="FF0000"/>
                </a:solidFill>
                <a:ea typeface="+mn-ea"/>
                <a:cs typeface="+mn-cs"/>
              </a:rPr>
              <a:t>бутылке</a:t>
            </a:r>
          </a:p>
        </p:txBody>
      </p:sp>
      <p:sp>
        <p:nvSpPr>
          <p:cNvPr id="724994" name="Rectangle 186"/>
          <p:cNvSpPr>
            <a:spLocks noChangeArrowheads="1"/>
          </p:cNvSpPr>
          <p:nvPr/>
        </p:nvSpPr>
        <p:spPr bwMode="auto">
          <a:xfrm rot="10800000" flipV="1">
            <a:off x="2132011" y="1089016"/>
            <a:ext cx="487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Verdana" pitchFamily="34" charset="0"/>
              <a:buNone/>
            </a:pPr>
            <a:r>
              <a:rPr lang="uk-UA" sz="1600" b="1" dirty="0" smtClean="0">
                <a:solidFill>
                  <a:srgbClr val="006600"/>
                </a:solidFill>
              </a:rPr>
              <a:t>-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96235AF0-B59F-4D89-98C5-DEC9084F1A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b="25305"/>
          <a:stretch/>
        </p:blipFill>
        <p:spPr>
          <a:xfrm>
            <a:off x="453054" y="1089015"/>
            <a:ext cx="2777490" cy="3008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7312" b="10968"/>
          <a:stretch/>
        </p:blipFill>
        <p:spPr>
          <a:xfrm>
            <a:off x="3708203" y="1117900"/>
            <a:ext cx="2012047" cy="2979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8" b="30141"/>
          <a:stretch/>
        </p:blipFill>
        <p:spPr>
          <a:xfrm>
            <a:off x="980043" y="4307177"/>
            <a:ext cx="2303936" cy="2315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4834" r="6161" b="22294"/>
          <a:stretch/>
        </p:blipFill>
        <p:spPr>
          <a:xfrm>
            <a:off x="3768783" y="4301078"/>
            <a:ext cx="1561971" cy="2321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25448"/>
          <a:stretch/>
        </p:blipFill>
        <p:spPr>
          <a:xfrm>
            <a:off x="5946969" y="1115819"/>
            <a:ext cx="2410450" cy="30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8&quot;/&gt;&lt;partner val=&quot;53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20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_PPT_beta03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B_PPT_beta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B_PPT_beta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_PPT_beta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_PPT_beta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_PPT_beta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_PPT_beta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_PPT_beta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_PPT_beta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_PPT_beta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_PPT_beta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_PPT_beta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_PPT_beta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_PPT_beta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_PPT_beta03 13">
        <a:dk1>
          <a:srgbClr val="000000"/>
        </a:dk1>
        <a:lt1>
          <a:srgbClr val="FFFFFF"/>
        </a:lt1>
        <a:dk2>
          <a:srgbClr val="115622"/>
        </a:dk2>
        <a:lt2>
          <a:srgbClr val="0A900A"/>
        </a:lt2>
        <a:accent1>
          <a:srgbClr val="B0CE4B"/>
        </a:accent1>
        <a:accent2>
          <a:srgbClr val="CADE87"/>
        </a:accent2>
        <a:accent3>
          <a:srgbClr val="FFFFFF"/>
        </a:accent3>
        <a:accent4>
          <a:srgbClr val="000000"/>
        </a:accent4>
        <a:accent5>
          <a:srgbClr val="D4E3B1"/>
        </a:accent5>
        <a:accent6>
          <a:srgbClr val="B7C97A"/>
        </a:accent6>
        <a:hlink>
          <a:srgbClr val="E5EFC3"/>
        </a:hlink>
        <a:folHlink>
          <a:srgbClr val="BA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41677</TotalTime>
  <Words>23</Words>
  <Application>Microsoft Office PowerPoint</Application>
  <PresentationFormat>Экран (4:3)</PresentationFormat>
  <Paragraphs>9</Paragraphs>
  <Slides>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Verdana</vt:lpstr>
      <vt:lpstr>CB_PPT_beta03</vt:lpstr>
      <vt:lpstr>Не допустимые дефекты бутылки</vt:lpstr>
      <vt:lpstr>Не допустимые дефекты бутылки</vt:lpstr>
      <vt:lpstr>Примеры не допустимых дефектов на прозрачной бутылке</vt:lpstr>
    </vt:vector>
  </TitlesOfParts>
  <Company>Carlsberg Breweries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guidelines for potential calculation apply</dc:title>
  <dc:creator>AOL</dc:creator>
  <cp:lastModifiedBy>Basko, Dmitriy</cp:lastModifiedBy>
  <cp:revision>3734</cp:revision>
  <cp:lastPrinted>2012-11-23T13:48:21Z</cp:lastPrinted>
  <dcterms:created xsi:type="dcterms:W3CDTF">2008-06-23T17:25:52Z</dcterms:created>
  <dcterms:modified xsi:type="dcterms:W3CDTF">2020-02-21T12:12:20Z</dcterms:modified>
</cp:coreProperties>
</file>